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08" r:id="rId30"/>
    <p:sldId id="307" r:id="rId31"/>
    <p:sldId id="325" r:id="rId32"/>
    <p:sldId id="330" r:id="rId33"/>
    <p:sldId id="331" r:id="rId34"/>
    <p:sldId id="309" r:id="rId35"/>
    <p:sldId id="300" r:id="rId36"/>
    <p:sldId id="323" r:id="rId37"/>
    <p:sldId id="332" r:id="rId38"/>
    <p:sldId id="295" r:id="rId39"/>
    <p:sldId id="333" r:id="rId40"/>
    <p:sldId id="301" r:id="rId41"/>
    <p:sldId id="27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698" autoAdjust="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–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–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2671"/>
              </p:ext>
            </p:extLst>
          </p:nvPr>
        </p:nvGraphicFramePr>
        <p:xfrm>
          <a:off x="419790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68F91CD-EA35-4BCC-9693-0980A87F1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39" y="1356541"/>
            <a:ext cx="419397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1680</TotalTime>
  <Words>1164</Words>
  <Application>Microsoft Office PowerPoint</Application>
  <PresentationFormat>Widescreen</PresentationFormat>
  <Paragraphs>183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–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87</cp:revision>
  <dcterms:created xsi:type="dcterms:W3CDTF">2021-12-17T19:45:15Z</dcterms:created>
  <dcterms:modified xsi:type="dcterms:W3CDTF">2024-12-14T15:48:41Z</dcterms:modified>
</cp:coreProperties>
</file>